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Relationship Id="rId10" Type="http://schemas.openxmlformats.org/officeDocument/2006/relationships/image" Target="../media/image13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Relationship Id="rId10" Type="http://schemas.openxmlformats.org/officeDocument/2006/relationships/image" Target="../media/image196.png"/><Relationship Id="rId11" Type="http://schemas.openxmlformats.org/officeDocument/2006/relationships/image" Target="../media/image19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Relationship Id="rId14" Type="http://schemas.openxmlformats.org/officeDocument/2006/relationships/image" Target="../media/image21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Relationship Id="rId12" Type="http://schemas.openxmlformats.org/officeDocument/2006/relationships/image" Target="../media/image245.png"/><Relationship Id="rId13" Type="http://schemas.openxmlformats.org/officeDocument/2006/relationships/image" Target="../media/image246.png"/><Relationship Id="rId14" Type="http://schemas.openxmlformats.org/officeDocument/2006/relationships/image" Target="../media/image247.png"/><Relationship Id="rId15" Type="http://schemas.openxmlformats.org/officeDocument/2006/relationships/image" Target="../media/image24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Relationship Id="rId6" Type="http://schemas.openxmlformats.org/officeDocument/2006/relationships/image" Target="../media/image253.png"/><Relationship Id="rId7" Type="http://schemas.openxmlformats.org/officeDocument/2006/relationships/image" Target="../media/image254.png"/><Relationship Id="rId8" Type="http://schemas.openxmlformats.org/officeDocument/2006/relationships/image" Target="../media/image255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image" Target="../media/image25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20" Type="http://schemas.openxmlformats.org/officeDocument/2006/relationships/image" Target="../media/image277.png"/><Relationship Id="rId21" Type="http://schemas.openxmlformats.org/officeDocument/2006/relationships/image" Target="../media/image278.png"/><Relationship Id="rId22" Type="http://schemas.openxmlformats.org/officeDocument/2006/relationships/image" Target="../media/image27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219" y="677007"/>
            <a:ext cx="16615720" cy="8721633"/>
            <a:chOff x="731219" y="677007"/>
            <a:chExt cx="16615720" cy="872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219" y="677007"/>
              <a:ext cx="16615720" cy="87216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69069" y="7713936"/>
            <a:ext cx="7356103" cy="7617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397794" y="907755"/>
            <a:ext cx="3098337" cy="418658"/>
            <a:chOff x="15397794" y="907755"/>
            <a:chExt cx="3098337" cy="41865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397794" y="948183"/>
              <a:ext cx="502289" cy="355576"/>
              <a:chOff x="15397794" y="948183"/>
              <a:chExt cx="502289" cy="35557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97794" y="948183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14862" y="862495"/>
              <a:ext cx="1216146" cy="530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2550" y="2160205"/>
            <a:ext cx="1420859" cy="1226360"/>
            <a:chOff x="1502550" y="2160205"/>
            <a:chExt cx="1420859" cy="12263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2550" y="2160205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550" y="3834064"/>
            <a:ext cx="1420859" cy="1226360"/>
            <a:chOff x="1502550" y="3834064"/>
            <a:chExt cx="1420859" cy="12263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2550" y="3834064"/>
              <a:ext cx="1420859" cy="12263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87783" y="5135116"/>
            <a:ext cx="1042614" cy="1277537"/>
            <a:chOff x="13587783" y="5135116"/>
            <a:chExt cx="1042614" cy="127753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20000">
              <a:off x="13587783" y="5135116"/>
              <a:ext cx="1042614" cy="127753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242830" y="7482949"/>
            <a:ext cx="1407778" cy="1215070"/>
            <a:chOff x="15242830" y="7482949"/>
            <a:chExt cx="1407778" cy="12150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42830" y="7482949"/>
              <a:ext cx="1407778" cy="12150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430097" y="3552524"/>
            <a:ext cx="7462239" cy="1501626"/>
            <a:chOff x="5430097" y="3552524"/>
            <a:chExt cx="7462239" cy="15016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30097" y="3552524"/>
              <a:ext cx="7462239" cy="15016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234524" y="5629375"/>
            <a:ext cx="3783658" cy="1501626"/>
            <a:chOff x="5234524" y="5629375"/>
            <a:chExt cx="3783658" cy="150162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34524" y="5629375"/>
              <a:ext cx="3783658" cy="15016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865800" y="5629375"/>
            <a:ext cx="4227005" cy="1501626"/>
            <a:chOff x="8865800" y="5629375"/>
            <a:chExt cx="4227005" cy="150162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65800" y="5629375"/>
              <a:ext cx="4227005" cy="150162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224742" y="2276578"/>
            <a:ext cx="10219920" cy="65081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4763" y="522532"/>
            <a:ext cx="4045528" cy="647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9388" y="1633364"/>
            <a:ext cx="6171429" cy="3112714"/>
            <a:chOff x="1469388" y="1633364"/>
            <a:chExt cx="6171429" cy="3112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9388" y="1633364"/>
              <a:ext cx="6171429" cy="3112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9388" y="4963765"/>
            <a:ext cx="3208404" cy="4318512"/>
            <a:chOff x="1469388" y="4963765"/>
            <a:chExt cx="3208404" cy="43185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9388" y="4963765"/>
              <a:ext cx="3208404" cy="43185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92517" y="2494694"/>
            <a:ext cx="6419591" cy="4889552"/>
            <a:chOff x="10492517" y="2494694"/>
            <a:chExt cx="6419591" cy="48895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92517" y="2494694"/>
              <a:ext cx="6419591" cy="48895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16598" y="2841544"/>
            <a:ext cx="6171429" cy="4157367"/>
            <a:chOff x="10616598" y="2841544"/>
            <a:chExt cx="6171429" cy="41573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16598" y="2841544"/>
              <a:ext cx="6171429" cy="41573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67890" y="5158323"/>
            <a:ext cx="4469918" cy="2167439"/>
            <a:chOff x="5767890" y="5158323"/>
            <a:chExt cx="4469918" cy="21674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7890" y="5158323"/>
              <a:ext cx="4469918" cy="216743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8078" y="5640335"/>
            <a:ext cx="4379528" cy="112628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36186" y="5937542"/>
            <a:ext cx="923393" cy="740571"/>
            <a:chOff x="4736186" y="5937542"/>
            <a:chExt cx="923393" cy="740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4736186" y="5937542"/>
              <a:ext cx="923393" cy="740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08351" y="4866578"/>
            <a:ext cx="1008895" cy="740571"/>
            <a:chOff x="4908351" y="4866578"/>
            <a:chExt cx="1008895" cy="740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180000">
              <a:off x="4908351" y="4866578"/>
              <a:ext cx="1008895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4763" y="522532"/>
            <a:ext cx="4045528" cy="647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2653" y="1830179"/>
            <a:ext cx="6505366" cy="3090049"/>
            <a:chOff x="1632653" y="1830179"/>
            <a:chExt cx="6505366" cy="30900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653" y="1830179"/>
              <a:ext cx="6505366" cy="309004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9325" y="5307211"/>
            <a:ext cx="14642137" cy="37000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19651" y="1830179"/>
            <a:ext cx="4469918" cy="2573630"/>
            <a:chOff x="10619651" y="1830179"/>
            <a:chExt cx="4469918" cy="25736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19651" y="1830179"/>
              <a:ext cx="4469918" cy="257363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10478" y="2312640"/>
            <a:ext cx="4214775" cy="16423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47527" y="2746709"/>
            <a:ext cx="2320424" cy="740571"/>
            <a:chOff x="8247527" y="2746709"/>
            <a:chExt cx="2320424" cy="740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7527" y="2746709"/>
              <a:ext cx="2320424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4763" y="522532"/>
            <a:ext cx="4045528" cy="647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01453" y="1641646"/>
            <a:ext cx="6397822" cy="4639469"/>
            <a:chOff x="9801453" y="1641646"/>
            <a:chExt cx="6397822" cy="463946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801453" y="1641646"/>
              <a:ext cx="6397822" cy="4639469"/>
              <a:chOff x="9801453" y="1641646"/>
              <a:chExt cx="6397822" cy="463946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801453" y="1641646"/>
                <a:ext cx="6397822" cy="4639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914650" y="1831475"/>
              <a:ext cx="6171429" cy="4297259"/>
              <a:chOff x="9914650" y="1831475"/>
              <a:chExt cx="6171429" cy="429725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14650" y="1831475"/>
                <a:ext cx="6171429" cy="429725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786764" y="1961115"/>
            <a:ext cx="5738917" cy="4000531"/>
            <a:chOff x="2786764" y="1961115"/>
            <a:chExt cx="5738917" cy="400053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786764" y="1961115"/>
              <a:ext cx="5738917" cy="4000531"/>
              <a:chOff x="2786764" y="1961115"/>
              <a:chExt cx="5738917" cy="400053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86764" y="1961115"/>
                <a:ext cx="5738917" cy="400053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030711" y="2270358"/>
              <a:ext cx="5225643" cy="3454422"/>
              <a:chOff x="3030711" y="2270358"/>
              <a:chExt cx="5225643" cy="345442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30711" y="2270358"/>
                <a:ext cx="5225643" cy="345442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672109" y="6659499"/>
            <a:ext cx="4469918" cy="2167439"/>
            <a:chOff x="6672109" y="6659499"/>
            <a:chExt cx="4469918" cy="216743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72109" y="6659499"/>
              <a:ext cx="4469918" cy="2167439"/>
              <a:chOff x="6672109" y="6659499"/>
              <a:chExt cx="4469918" cy="216743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672109" y="6659499"/>
                <a:ext cx="4469918" cy="216743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6725" y="7234678"/>
              <a:ext cx="4397338" cy="11448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0001" y="498042"/>
            <a:ext cx="2709471" cy="647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0272" y="1509097"/>
            <a:ext cx="6405823" cy="3142857"/>
            <a:chOff x="1480272" y="1509097"/>
            <a:chExt cx="6405823" cy="3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272" y="1509097"/>
              <a:ext cx="6405823" cy="3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0272" y="4920228"/>
            <a:ext cx="3266775" cy="4406227"/>
            <a:chOff x="1480272" y="4920228"/>
            <a:chExt cx="3266775" cy="44062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0272" y="4920228"/>
              <a:ext cx="3266775" cy="44062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7553" y="3882641"/>
            <a:ext cx="6521971" cy="3759214"/>
            <a:chOff x="9447553" y="3882641"/>
            <a:chExt cx="6521971" cy="3759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7553" y="3882641"/>
              <a:ext cx="6521971" cy="37592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25744" y="6062525"/>
            <a:ext cx="5135429" cy="740571"/>
            <a:chOff x="3825744" y="6062525"/>
            <a:chExt cx="5135429" cy="740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40000">
              <a:off x="3825744" y="6062525"/>
              <a:ext cx="5135429" cy="740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23007" y="3300226"/>
            <a:ext cx="3956739" cy="740571"/>
            <a:chOff x="5423007" y="3300226"/>
            <a:chExt cx="3956739" cy="740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300000">
              <a:off x="5423007" y="3300226"/>
              <a:ext cx="3956739" cy="740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98867" y="2726349"/>
            <a:ext cx="2355110" cy="586257"/>
            <a:chOff x="3398867" y="2726349"/>
            <a:chExt cx="2355110" cy="5862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8867" y="2726349"/>
              <a:ext cx="2355110" cy="586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23992" y="6832381"/>
            <a:ext cx="2126539" cy="580903"/>
            <a:chOff x="1923992" y="6832381"/>
            <a:chExt cx="2126539" cy="5809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3992" y="6832381"/>
              <a:ext cx="2126539" cy="5809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22824" y="4205891"/>
            <a:ext cx="6171429" cy="3112714"/>
            <a:chOff x="9622824" y="4205891"/>
            <a:chExt cx="6171429" cy="3112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22824" y="4205891"/>
              <a:ext cx="6171429" cy="3112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76295" y="3027194"/>
            <a:ext cx="3807785" cy="6572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53471" y="473647"/>
            <a:ext cx="4109452" cy="647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9829" y="1546435"/>
            <a:ext cx="3192107" cy="4296576"/>
            <a:chOff x="1289829" y="1546435"/>
            <a:chExt cx="3192107" cy="42965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9829" y="1546435"/>
              <a:ext cx="3192107" cy="4296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27136" y="1546435"/>
            <a:ext cx="6171429" cy="3112714"/>
            <a:chOff x="4927136" y="1546435"/>
            <a:chExt cx="6171429" cy="3112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27136" y="1546435"/>
              <a:ext cx="6171429" cy="3112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46334" y="5271184"/>
            <a:ext cx="7957424" cy="3858511"/>
            <a:chOff x="8846334" y="5271184"/>
            <a:chExt cx="7957424" cy="38585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846334" y="5271184"/>
              <a:ext cx="7957424" cy="3858511"/>
              <a:chOff x="8846334" y="5271184"/>
              <a:chExt cx="7957424" cy="385851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846334" y="5271184"/>
                <a:ext cx="7957424" cy="38585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080711" y="5679912"/>
              <a:ext cx="7488670" cy="2884817"/>
              <a:chOff x="9080711" y="5679912"/>
              <a:chExt cx="7488670" cy="288481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080711" y="5679912"/>
                <a:ext cx="7488670" cy="288481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047717" y="2019073"/>
            <a:ext cx="4469918" cy="2167439"/>
            <a:chOff x="12047717" y="2019073"/>
            <a:chExt cx="4469918" cy="216743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47717" y="2019073"/>
              <a:ext cx="4469918" cy="2167439"/>
              <a:chOff x="12047717" y="2019073"/>
              <a:chExt cx="4469918" cy="216743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47717" y="2019073"/>
                <a:ext cx="4469918" cy="216743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46382" y="2555516"/>
              <a:ext cx="3988509" cy="114480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056487" y="5142857"/>
            <a:ext cx="3163196" cy="4115165"/>
            <a:chOff x="5056487" y="5142857"/>
            <a:chExt cx="3163196" cy="411516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056487" y="5142857"/>
              <a:ext cx="3163196" cy="4115165"/>
              <a:chOff x="5056487" y="5142857"/>
              <a:chExt cx="3163196" cy="411516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056487" y="5142857"/>
                <a:ext cx="3163196" cy="411516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253158" y="5416860"/>
              <a:ext cx="2769853" cy="3531235"/>
              <a:chOff x="5253158" y="5416860"/>
              <a:chExt cx="2769853" cy="353123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253158" y="5416860"/>
                <a:ext cx="2769853" cy="35312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0001" y="498042"/>
            <a:ext cx="2709471" cy="647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0272" y="1509097"/>
            <a:ext cx="6405823" cy="3142857"/>
            <a:chOff x="1480272" y="1509097"/>
            <a:chExt cx="6405823" cy="3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272" y="1509097"/>
              <a:ext cx="6405823" cy="3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0272" y="4920228"/>
            <a:ext cx="3266775" cy="4406227"/>
            <a:chOff x="1480272" y="4920228"/>
            <a:chExt cx="3266775" cy="44062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0272" y="4920228"/>
              <a:ext cx="3266775" cy="44062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7553" y="3882641"/>
            <a:ext cx="6521971" cy="3759214"/>
            <a:chOff x="9447553" y="3882641"/>
            <a:chExt cx="6521971" cy="3759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7553" y="3882641"/>
              <a:ext cx="6521971" cy="37592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94120" y="6519668"/>
            <a:ext cx="5135429" cy="740571"/>
            <a:chOff x="3994120" y="6519668"/>
            <a:chExt cx="5135429" cy="740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40000">
              <a:off x="3994120" y="6519668"/>
              <a:ext cx="5135429" cy="740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57908" y="3881928"/>
            <a:ext cx="3956739" cy="740571"/>
            <a:chOff x="5557908" y="3881928"/>
            <a:chExt cx="3956739" cy="740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300000">
              <a:off x="5557908" y="3881928"/>
              <a:ext cx="3956739" cy="740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98867" y="3059683"/>
            <a:ext cx="2355110" cy="586257"/>
            <a:chOff x="3398867" y="3059683"/>
            <a:chExt cx="2355110" cy="5862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8867" y="3059683"/>
              <a:ext cx="2355110" cy="586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23992" y="7165714"/>
            <a:ext cx="2126539" cy="580903"/>
            <a:chOff x="1923992" y="7165714"/>
            <a:chExt cx="2126539" cy="5809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3992" y="7165714"/>
              <a:ext cx="2126539" cy="5809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22824" y="4191913"/>
            <a:ext cx="6171429" cy="2931429"/>
            <a:chOff x="9622824" y="4191913"/>
            <a:chExt cx="6171429" cy="293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22824" y="4191913"/>
              <a:ext cx="6171429" cy="293142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76287" y="3027192"/>
            <a:ext cx="4437804" cy="6286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1090" y="532056"/>
            <a:ext cx="2856099" cy="6191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5986" y="1618731"/>
            <a:ext cx="6171429" cy="2931429"/>
            <a:chOff x="1165986" y="1618731"/>
            <a:chExt cx="6171429" cy="293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5986" y="1618731"/>
              <a:ext cx="6171429" cy="293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5986" y="4796843"/>
            <a:ext cx="3433429" cy="4621396"/>
            <a:chOff x="1165986" y="4796843"/>
            <a:chExt cx="3433429" cy="46213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986" y="4796843"/>
              <a:ext cx="3433429" cy="46213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69067" y="2043220"/>
            <a:ext cx="7866699" cy="1126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13955" y="3428870"/>
            <a:ext cx="6687287" cy="11272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04082" y="5870298"/>
            <a:ext cx="11812418" cy="2474487"/>
            <a:chOff x="5204082" y="5870298"/>
            <a:chExt cx="11812418" cy="24744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4082" y="5870298"/>
              <a:ext cx="11812418" cy="24744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23487" y="6813818"/>
            <a:ext cx="4966354" cy="625540"/>
            <a:chOff x="9123487" y="6813818"/>
            <a:chExt cx="4966354" cy="6255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23487" y="6813818"/>
              <a:ext cx="4966354" cy="625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0001" y="498042"/>
            <a:ext cx="2709471" cy="647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0272" y="1509097"/>
            <a:ext cx="6405823" cy="3142857"/>
            <a:chOff x="1480272" y="1509097"/>
            <a:chExt cx="6405823" cy="3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272" y="1509097"/>
              <a:ext cx="6405823" cy="3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0272" y="4920228"/>
            <a:ext cx="3266775" cy="4406227"/>
            <a:chOff x="1480272" y="4920228"/>
            <a:chExt cx="3266775" cy="44062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0272" y="4920228"/>
              <a:ext cx="3266775" cy="44062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7553" y="3882641"/>
            <a:ext cx="6521971" cy="3759214"/>
            <a:chOff x="9447553" y="3882641"/>
            <a:chExt cx="6521971" cy="3759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7553" y="3882641"/>
              <a:ext cx="6521971" cy="37592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94120" y="6753056"/>
            <a:ext cx="5135429" cy="740571"/>
            <a:chOff x="3994120" y="6753056"/>
            <a:chExt cx="5135429" cy="740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40000">
              <a:off x="3994120" y="6753056"/>
              <a:ext cx="5135429" cy="740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62669" y="4175370"/>
            <a:ext cx="3956739" cy="740571"/>
            <a:chOff x="5462669" y="4175370"/>
            <a:chExt cx="3956739" cy="740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300000">
              <a:off x="5462669" y="4175370"/>
              <a:ext cx="3956739" cy="740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98867" y="3373968"/>
            <a:ext cx="2355110" cy="586257"/>
            <a:chOff x="3398867" y="3373968"/>
            <a:chExt cx="2355110" cy="5862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8867" y="3373968"/>
              <a:ext cx="2355110" cy="586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23992" y="7508571"/>
            <a:ext cx="2126539" cy="580903"/>
            <a:chOff x="1923992" y="7508571"/>
            <a:chExt cx="2126539" cy="5809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3992" y="7508571"/>
              <a:ext cx="2126539" cy="5809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41872" y="4296534"/>
            <a:ext cx="6171429" cy="2931429"/>
            <a:chOff x="9641872" y="4296534"/>
            <a:chExt cx="6171429" cy="293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1872" y="4296534"/>
              <a:ext cx="6171429" cy="293142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76287" y="3027192"/>
            <a:ext cx="3807785" cy="65727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7416" y="529335"/>
            <a:ext cx="4064899" cy="647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8163" y="1405986"/>
            <a:ext cx="6171429" cy="2931429"/>
            <a:chOff x="1208163" y="1405986"/>
            <a:chExt cx="6171429" cy="293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8163" y="1405986"/>
              <a:ext cx="6171429" cy="293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110" y="4576871"/>
            <a:ext cx="3244686" cy="4367347"/>
            <a:chOff x="1245110" y="4576871"/>
            <a:chExt cx="3244686" cy="43673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5110" y="4576871"/>
              <a:ext cx="3244686" cy="43673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53650" y="1405986"/>
            <a:ext cx="6171429" cy="2931429"/>
            <a:chOff x="10853650" y="1405986"/>
            <a:chExt cx="6171429" cy="293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3650" y="1405986"/>
              <a:ext cx="6171429" cy="293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93969" y="4598826"/>
            <a:ext cx="3212063" cy="4323436"/>
            <a:chOff x="13793969" y="4598826"/>
            <a:chExt cx="3212063" cy="43234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93969" y="4598826"/>
              <a:ext cx="3212063" cy="43234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527891" y="4578514"/>
            <a:ext cx="9170839" cy="740571"/>
            <a:chOff x="4527891" y="4578514"/>
            <a:chExt cx="9170839" cy="740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7891" y="4578514"/>
              <a:ext cx="9170839" cy="740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74830" y="1405986"/>
            <a:ext cx="3208979" cy="740571"/>
            <a:chOff x="7474830" y="1405986"/>
            <a:chExt cx="3208979" cy="740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74830" y="1405986"/>
              <a:ext cx="3208979" cy="7405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40330" y="5951468"/>
            <a:ext cx="8406166" cy="64722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831016" y="6760544"/>
            <a:ext cx="8962953" cy="1972122"/>
            <a:chOff x="4831016" y="6760544"/>
            <a:chExt cx="8962953" cy="19721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31016" y="6760544"/>
              <a:ext cx="8962953" cy="1972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5307" y="498042"/>
            <a:ext cx="4342385" cy="647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3605" y="1509888"/>
            <a:ext cx="6171429" cy="2931429"/>
            <a:chOff x="1213605" y="1509888"/>
            <a:chExt cx="6171429" cy="293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605" y="1509888"/>
              <a:ext cx="6171429" cy="293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24617" y="3131428"/>
            <a:ext cx="5660704" cy="5559645"/>
            <a:chOff x="8824617" y="3131428"/>
            <a:chExt cx="5660704" cy="55596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4617" y="3131428"/>
              <a:ext cx="5660704" cy="55596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3605" y="4699693"/>
            <a:ext cx="3308820" cy="4453671"/>
            <a:chOff x="1213605" y="4699693"/>
            <a:chExt cx="3308820" cy="44536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3605" y="4699693"/>
              <a:ext cx="3308820" cy="44536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605" y="5142857"/>
            <a:ext cx="1863934" cy="1327891"/>
            <a:chOff x="1213605" y="5142857"/>
            <a:chExt cx="1863934" cy="13278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3605" y="5142857"/>
              <a:ext cx="1863934" cy="13278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9020" y="2502857"/>
            <a:ext cx="1395334" cy="1395334"/>
            <a:chOff x="1089020" y="2502857"/>
            <a:chExt cx="1395334" cy="13953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9020" y="2502857"/>
              <a:ext cx="1395334" cy="13953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59184" y="5436517"/>
            <a:ext cx="5196246" cy="740571"/>
            <a:chOff x="2959184" y="5436517"/>
            <a:chExt cx="5196246" cy="740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59184" y="5436517"/>
              <a:ext cx="5196246" cy="740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25131" y="3636141"/>
            <a:ext cx="5708877" cy="602484"/>
            <a:chOff x="2325131" y="3636141"/>
            <a:chExt cx="5708877" cy="6024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40000">
              <a:off x="2325131" y="3636141"/>
              <a:ext cx="5708877" cy="60248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73248" y="1539724"/>
            <a:ext cx="5023439" cy="10542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57143" y="781769"/>
            <a:ext cx="9690858" cy="8726852"/>
            <a:chOff x="7657143" y="781769"/>
            <a:chExt cx="9690858" cy="87268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7143" y="781769"/>
              <a:ext cx="9690858" cy="87268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626" y="1330018"/>
            <a:ext cx="8004287" cy="25171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57143" y="781769"/>
            <a:ext cx="9690858" cy="8721633"/>
            <a:chOff x="7657143" y="781769"/>
            <a:chExt cx="9690858" cy="87216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7143" y="781769"/>
              <a:ext cx="9690858" cy="87216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06130" y="2127745"/>
            <a:ext cx="2277329" cy="20424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1581" y="2477257"/>
            <a:ext cx="6444600" cy="12296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405065" y="1024057"/>
            <a:ext cx="3098337" cy="418658"/>
            <a:chOff x="15405065" y="1024057"/>
            <a:chExt cx="3098337" cy="4186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405065" y="1064484"/>
              <a:ext cx="502289" cy="355576"/>
              <a:chOff x="15405065" y="1064484"/>
              <a:chExt cx="502289" cy="35557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405065" y="1064484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22133" y="978797"/>
              <a:ext cx="1216146" cy="5303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7691" y="3058498"/>
            <a:ext cx="4767003" cy="597224"/>
            <a:chOff x="1567691" y="3058498"/>
            <a:chExt cx="4767003" cy="5972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7691" y="3058498"/>
              <a:ext cx="4767003" cy="5972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9985" y="3029319"/>
            <a:ext cx="3388877" cy="7208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98905" y="3722560"/>
            <a:ext cx="2499844" cy="20432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31579" y="3965317"/>
            <a:ext cx="3994742" cy="12201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98905" y="5293876"/>
            <a:ext cx="2499844" cy="204320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31579" y="5536636"/>
            <a:ext cx="3328371" cy="133964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98905" y="6888815"/>
            <a:ext cx="2518892" cy="204320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31579" y="7131575"/>
            <a:ext cx="4004561" cy="13396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65478" y="3819262"/>
            <a:ext cx="6171429" cy="6171429"/>
            <a:chOff x="865478" y="3819262"/>
            <a:chExt cx="6171429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5478" y="3819262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1165846" cy="3216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1641" y="4500069"/>
            <a:ext cx="3168199" cy="6213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71479" y="5059745"/>
            <a:ext cx="7692504" cy="490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9730" y="3437910"/>
            <a:ext cx="4325560" cy="6199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9564" y="3916012"/>
            <a:ext cx="13111314" cy="4882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1641" y="5615031"/>
            <a:ext cx="1898465" cy="6213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71479" y="6174707"/>
            <a:ext cx="12694304" cy="4909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1641" y="6746241"/>
            <a:ext cx="5127789" cy="61992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71479" y="7305917"/>
            <a:ext cx="14137419" cy="4909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61165" y="7775860"/>
            <a:ext cx="2923656" cy="6199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71479" y="8335536"/>
            <a:ext cx="13179228" cy="4882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8" y="121100"/>
            <a:ext cx="11691027" cy="321682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3069" y="3593279"/>
            <a:ext cx="2135723" cy="6736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3383" y="4152955"/>
            <a:ext cx="13095600" cy="17647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3546" y="5907619"/>
            <a:ext cx="2624542" cy="5750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3383" y="6467291"/>
            <a:ext cx="7655447" cy="91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3069" y="7457869"/>
            <a:ext cx="2606199" cy="6736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3383" y="8017545"/>
            <a:ext cx="6779390" cy="9433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91B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29" y="907755"/>
            <a:ext cx="16584933" cy="8688980"/>
            <a:chOff x="943129" y="907755"/>
            <a:chExt cx="16584933" cy="86889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129" y="907755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314" y="875102"/>
            <a:ext cx="16615720" cy="8721633"/>
            <a:chOff x="929314" y="875102"/>
            <a:chExt cx="16615720" cy="87216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314" y="875102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5034" y="709660"/>
            <a:ext cx="16584933" cy="8688980"/>
            <a:chOff x="745034" y="709660"/>
            <a:chExt cx="16584933" cy="86889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034" y="709660"/>
              <a:ext cx="16584933" cy="86889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219" y="677007"/>
            <a:ext cx="16615720" cy="8721633"/>
            <a:chOff x="731219" y="677007"/>
            <a:chExt cx="16615720" cy="87216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219" y="677007"/>
              <a:ext cx="16615720" cy="87216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221" y="907755"/>
            <a:ext cx="3098337" cy="418658"/>
            <a:chOff x="15296221" y="907755"/>
            <a:chExt cx="3098337" cy="41865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296221" y="948183"/>
              <a:ext cx="502289" cy="355576"/>
              <a:chOff x="15296221" y="948183"/>
              <a:chExt cx="502289" cy="3555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296221" y="948183"/>
                <a:ext cx="502289" cy="355576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3289" y="862495"/>
              <a:ext cx="1216146" cy="530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90232" y="6378833"/>
            <a:ext cx="4180624" cy="1907959"/>
            <a:chOff x="3490232" y="6378833"/>
            <a:chExt cx="4180624" cy="19079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0232" y="6378833"/>
              <a:ext cx="4180624" cy="19079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8013" y="6915646"/>
            <a:ext cx="2760984" cy="640489"/>
            <a:chOff x="4238013" y="6915646"/>
            <a:chExt cx="2760984" cy="6404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8013" y="6915646"/>
              <a:ext cx="2760984" cy="64048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39446" y="6430979"/>
            <a:ext cx="4542017" cy="218559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443429" y="6569309"/>
            <a:ext cx="4180624" cy="1907959"/>
            <a:chOff x="10443429" y="6569309"/>
            <a:chExt cx="4180624" cy="19079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43429" y="6569309"/>
              <a:ext cx="4180624" cy="19079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580775" y="7100356"/>
            <a:ext cx="1905932" cy="629619"/>
            <a:chOff x="11580775" y="7100356"/>
            <a:chExt cx="1905932" cy="629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80775" y="7100356"/>
              <a:ext cx="1905932" cy="62961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92674" y="6621455"/>
            <a:ext cx="4140808" cy="218559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13283" y="5444444"/>
            <a:ext cx="4180624" cy="1907959"/>
            <a:chOff x="7113283" y="5444444"/>
            <a:chExt cx="4180624" cy="190795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13283" y="5444444"/>
              <a:ext cx="4180624" cy="19079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32528" y="5733411"/>
            <a:ext cx="2577565" cy="482465"/>
            <a:chOff x="7832528" y="5733411"/>
            <a:chExt cx="2577565" cy="48246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32528" y="5733411"/>
              <a:ext cx="2577565" cy="4824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250999" y="6477482"/>
            <a:ext cx="1780962" cy="463696"/>
            <a:chOff x="8250999" y="6477482"/>
            <a:chExt cx="1780962" cy="4636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50999" y="6477482"/>
              <a:ext cx="1780962" cy="46369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110329" y="5346750"/>
            <a:ext cx="4167310" cy="232515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88922" y="4256553"/>
            <a:ext cx="1042614" cy="1277537"/>
            <a:chOff x="14788922" y="4256553"/>
            <a:chExt cx="1042614" cy="127753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20000">
              <a:off x="14788922" y="4256553"/>
              <a:ext cx="1042614" cy="12775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283" y="2743721"/>
            <a:ext cx="2698217" cy="1147617"/>
            <a:chOff x="6339283" y="2743721"/>
            <a:chExt cx="2698217" cy="114761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39283" y="2743721"/>
              <a:ext cx="2698217" cy="11476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949236" y="2726050"/>
            <a:ext cx="2846977" cy="1147617"/>
            <a:chOff x="8949236" y="2726050"/>
            <a:chExt cx="2846977" cy="114761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49236" y="2726050"/>
              <a:ext cx="2846977" cy="1147617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21390" y="1908466"/>
            <a:ext cx="9057421" cy="39309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66" y="2412079"/>
            <a:ext cx="16449887" cy="7091322"/>
            <a:chOff x="931066" y="2412079"/>
            <a:chExt cx="16449887" cy="70913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066" y="2412079"/>
              <a:ext cx="16449887" cy="70913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005" y="2412079"/>
              <a:ext cx="16536961" cy="709132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7" y="121100"/>
            <a:ext cx="13343342" cy="3036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86977" y="3787209"/>
            <a:ext cx="428571" cy="425213"/>
            <a:chOff x="8186977" y="3787209"/>
            <a:chExt cx="428571" cy="4252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86977" y="3787209"/>
              <a:ext cx="428571" cy="4252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63114" y="4761905"/>
            <a:ext cx="428848" cy="379530"/>
            <a:chOff x="16063114" y="4761905"/>
            <a:chExt cx="428848" cy="3795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63114" y="4761905"/>
              <a:ext cx="428848" cy="3795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20311" y="4452596"/>
            <a:ext cx="4571429" cy="214071"/>
            <a:chOff x="8920311" y="4452596"/>
            <a:chExt cx="4571429" cy="2140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0311" y="4452596"/>
              <a:ext cx="4571429" cy="2140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34827" y="4155631"/>
            <a:ext cx="8210826" cy="6920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08601" y="3382313"/>
            <a:ext cx="3282369" cy="5811186"/>
            <a:chOff x="1908601" y="3382313"/>
            <a:chExt cx="3282369" cy="58111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8601" y="3382313"/>
              <a:ext cx="3282369" cy="58111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4829" y="5605715"/>
            <a:ext cx="8924187" cy="227425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47377" y="3382313"/>
            <a:ext cx="4322967" cy="5811186"/>
            <a:chOff x="1647377" y="3382313"/>
            <a:chExt cx="4322967" cy="58111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7377" y="3382313"/>
              <a:ext cx="4322967" cy="5811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5239" y="1434097"/>
            <a:ext cx="9878690" cy="647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7076" y="525253"/>
            <a:ext cx="2299518" cy="6477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68115" y="2258631"/>
            <a:ext cx="9542041" cy="6631888"/>
            <a:chOff x="7568115" y="2258631"/>
            <a:chExt cx="9542041" cy="66318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68115" y="2258631"/>
              <a:ext cx="9542041" cy="6631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095" y="2258631"/>
            <a:ext cx="6196827" cy="2176474"/>
            <a:chOff x="1067095" y="2258631"/>
            <a:chExt cx="6196827" cy="217647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92494" y="2258631"/>
              <a:ext cx="6171429" cy="1338382"/>
              <a:chOff x="1092494" y="2258631"/>
              <a:chExt cx="6171429" cy="133838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92494" y="2258631"/>
                <a:ext cx="6171429" cy="133838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3763" y="3886535"/>
              <a:ext cx="5846490" cy="64722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754" y="6292078"/>
            <a:ext cx="6067280" cy="6564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27415" y="4435105"/>
            <a:ext cx="5692903" cy="381295"/>
            <a:chOff x="8727415" y="4435105"/>
            <a:chExt cx="5692903" cy="3812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7415" y="4435105"/>
              <a:ext cx="5692903" cy="3812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43288" y="4829098"/>
            <a:ext cx="5692903" cy="938537"/>
            <a:chOff x="8743288" y="4829098"/>
            <a:chExt cx="5692903" cy="9385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43288" y="4829098"/>
              <a:ext cx="5692903" cy="938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29423" y="4226061"/>
            <a:ext cx="1408574" cy="317609"/>
            <a:chOff x="7429423" y="4226061"/>
            <a:chExt cx="1408574" cy="3176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440000">
              <a:off x="7429423" y="4226061"/>
              <a:ext cx="1408574" cy="31760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3781" y="2131647"/>
            <a:ext cx="6512250" cy="2684753"/>
            <a:chOff x="993781" y="2131647"/>
            <a:chExt cx="6512250" cy="26847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3781" y="2131647"/>
              <a:ext cx="6512250" cy="26847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95633" y="5841397"/>
            <a:ext cx="1738657" cy="317609"/>
            <a:chOff x="7195633" y="5841397"/>
            <a:chExt cx="1738657" cy="31760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60000">
              <a:off x="7195633" y="5841397"/>
              <a:ext cx="1738657" cy="3176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7373" y="6154937"/>
            <a:ext cx="6101694" cy="938537"/>
            <a:chOff x="1247373" y="6154937"/>
            <a:chExt cx="6101694" cy="93853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7373" y="6154937"/>
              <a:ext cx="6101694" cy="9385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5239" y="1434097"/>
            <a:ext cx="8965242" cy="6572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7076" y="525253"/>
            <a:ext cx="2299518" cy="6477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08980" y="2266667"/>
            <a:ext cx="5162681" cy="6171429"/>
            <a:chOff x="3008980" y="2266667"/>
            <a:chExt cx="5162681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8980" y="2266667"/>
              <a:ext cx="5162681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38095" y="2266667"/>
            <a:ext cx="3864762" cy="6171429"/>
            <a:chOff x="11238095" y="2266667"/>
            <a:chExt cx="3864762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38095" y="2266667"/>
              <a:ext cx="3864762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76190" y="4772571"/>
            <a:ext cx="2686037" cy="740571"/>
            <a:chOff x="8276190" y="4772571"/>
            <a:chExt cx="2686037" cy="740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6190" y="4772571"/>
              <a:ext cx="2686037" cy="740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21905" y="2049333"/>
            <a:ext cx="5602137" cy="6760190"/>
            <a:chOff x="2521905" y="2049333"/>
            <a:chExt cx="5602137" cy="67601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1905" y="2049333"/>
              <a:ext cx="5602137" cy="67601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09847" y="2057143"/>
            <a:ext cx="4322967" cy="6760190"/>
            <a:chOff x="11009847" y="2057143"/>
            <a:chExt cx="4322967" cy="6760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9847" y="2057143"/>
              <a:ext cx="4322967" cy="6760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5239" y="1434097"/>
            <a:ext cx="9878690" cy="647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7076" y="525253"/>
            <a:ext cx="2299518" cy="6477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86304" y="2956477"/>
            <a:ext cx="9562126" cy="4683779"/>
            <a:chOff x="7786304" y="2956477"/>
            <a:chExt cx="9562126" cy="46837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6304" y="2956477"/>
              <a:ext cx="9562126" cy="46837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91912" y="3534090"/>
            <a:ext cx="5692903" cy="901014"/>
            <a:chOff x="8891912" y="3534090"/>
            <a:chExt cx="5692903" cy="9010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1912" y="3534090"/>
              <a:ext cx="5692903" cy="9010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88292" y="3654428"/>
            <a:ext cx="1442227" cy="317609"/>
            <a:chOff x="7488292" y="3654428"/>
            <a:chExt cx="1442227" cy="3176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0000">
              <a:off x="7488292" y="3654428"/>
              <a:ext cx="1442227" cy="3176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6793" y="3390535"/>
            <a:ext cx="6328837" cy="1888784"/>
            <a:chOff x="1156793" y="3390535"/>
            <a:chExt cx="6328837" cy="18887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3461" y="3576833"/>
              <a:ext cx="5596728" cy="1642376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69242" y="3390535"/>
              <a:ext cx="6216389" cy="1888784"/>
              <a:chOff x="1269242" y="3390535"/>
              <a:chExt cx="6216389" cy="188878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69242" y="3390535"/>
                <a:ext cx="6216389" cy="18887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005" y="2412079"/>
            <a:ext cx="16536961" cy="7091322"/>
            <a:chOff x="878005" y="2412079"/>
            <a:chExt cx="16536961" cy="70913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31066" y="2412079"/>
              <a:ext cx="16449887" cy="7091322"/>
              <a:chOff x="931066" y="2412079"/>
              <a:chExt cx="16449887" cy="709132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31066" y="2412079"/>
                <a:ext cx="16449887" cy="709132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78005" y="2412079"/>
              <a:ext cx="16536961" cy="7091322"/>
              <a:chOff x="878005" y="2412079"/>
              <a:chExt cx="16536961" cy="709132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8005" y="2412079"/>
                <a:ext cx="16536961" cy="7091322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10607" y="121100"/>
            <a:ext cx="11659733" cy="301733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07275" y="3779811"/>
            <a:ext cx="9671165" cy="4945995"/>
            <a:chOff x="4307275" y="3779811"/>
            <a:chExt cx="9671165" cy="49459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3472" y="3536008"/>
              <a:ext cx="1806376" cy="162689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0820" y="3688385"/>
              <a:ext cx="2818972" cy="12236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3472" y="4530746"/>
              <a:ext cx="2044471" cy="161138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0820" y="4683123"/>
              <a:ext cx="6739581" cy="122774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63472" y="5548606"/>
              <a:ext cx="2044471" cy="161138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40821" y="5700984"/>
              <a:ext cx="5813810" cy="114067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3472" y="6641559"/>
              <a:ext cx="2073042" cy="161138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40821" y="6793936"/>
              <a:ext cx="4536858" cy="122774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3472" y="7636292"/>
              <a:ext cx="2044471" cy="161138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40821" y="7788669"/>
              <a:ext cx="7121029" cy="11406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0001" y="498042"/>
            <a:ext cx="2551823" cy="647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0272" y="1412245"/>
            <a:ext cx="6405823" cy="3142857"/>
            <a:chOff x="1480272" y="1412245"/>
            <a:chExt cx="6405823" cy="3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272" y="1412245"/>
              <a:ext cx="6405823" cy="3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0272" y="4920228"/>
            <a:ext cx="3266775" cy="4406227"/>
            <a:chOff x="1480272" y="4920228"/>
            <a:chExt cx="3266775" cy="44062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0272" y="4920228"/>
              <a:ext cx="3266775" cy="44062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13038" y="1765442"/>
            <a:ext cx="6099070" cy="7080130"/>
            <a:chOff x="10813038" y="1765442"/>
            <a:chExt cx="6099070" cy="70801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13038" y="1765442"/>
              <a:ext cx="6099070" cy="70801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10884" y="2231293"/>
            <a:ext cx="5114511" cy="6171429"/>
            <a:chOff x="11210884" y="2231293"/>
            <a:chExt cx="5114511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10884" y="2231293"/>
              <a:ext cx="5114511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77739" y="5614363"/>
            <a:ext cx="4022124" cy="1508978"/>
            <a:chOff x="6277739" y="5614363"/>
            <a:chExt cx="4022124" cy="150897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7739" y="5614363"/>
              <a:ext cx="4022124" cy="150897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9577" y="5796393"/>
            <a:ext cx="3825813" cy="11448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58845" y="6110514"/>
            <a:ext cx="1465385" cy="740571"/>
            <a:chOff x="4758845" y="6110514"/>
            <a:chExt cx="1465385" cy="740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8845" y="6110514"/>
              <a:ext cx="1465385" cy="740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50259" y="5012233"/>
            <a:ext cx="1802957" cy="740571"/>
            <a:chOff x="4750259" y="5012233"/>
            <a:chExt cx="1802957" cy="740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180000">
              <a:off x="4750259" y="5012233"/>
              <a:ext cx="1802957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769"/>
            <a:ext cx="18285714" cy="10307483"/>
            <a:chOff x="0" y="-21769"/>
            <a:chExt cx="18285714" cy="103074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1769"/>
              <a:ext cx="18285714" cy="103074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8543" y="346026"/>
            <a:ext cx="16449887" cy="9148403"/>
            <a:chOff x="898543" y="346026"/>
            <a:chExt cx="16449887" cy="91484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543" y="346026"/>
              <a:ext cx="16449887" cy="914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3631" y="346026"/>
            <a:ext cx="16598452" cy="9225885"/>
            <a:chOff x="843631" y="346026"/>
            <a:chExt cx="16598452" cy="92258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631" y="346026"/>
              <a:ext cx="16598452" cy="92258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0001" y="498042"/>
            <a:ext cx="2709471" cy="6472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0272" y="1509097"/>
            <a:ext cx="6405823" cy="3142857"/>
            <a:chOff x="1480272" y="1509097"/>
            <a:chExt cx="6405823" cy="3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272" y="1509097"/>
              <a:ext cx="6405823" cy="3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0272" y="4920228"/>
            <a:ext cx="3266775" cy="4406227"/>
            <a:chOff x="1480272" y="4920228"/>
            <a:chExt cx="3266775" cy="44062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0272" y="4920228"/>
              <a:ext cx="3266775" cy="44062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7553" y="3882641"/>
            <a:ext cx="6521971" cy="3759214"/>
            <a:chOff x="9447553" y="3882641"/>
            <a:chExt cx="6521971" cy="37592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7553" y="3882641"/>
              <a:ext cx="6521971" cy="37592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88057" y="6382770"/>
            <a:ext cx="5135429" cy="740571"/>
            <a:chOff x="3988057" y="6382770"/>
            <a:chExt cx="5135429" cy="740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8057" y="6382770"/>
              <a:ext cx="5135429" cy="7405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23007" y="3300226"/>
            <a:ext cx="3956739" cy="740571"/>
            <a:chOff x="5423007" y="3300226"/>
            <a:chExt cx="3956739" cy="7405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9060000">
              <a:off x="5423007" y="3300226"/>
              <a:ext cx="3956739" cy="740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398867" y="2431111"/>
            <a:ext cx="2355110" cy="586257"/>
            <a:chOff x="3398867" y="2431111"/>
            <a:chExt cx="2355110" cy="5862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98867" y="2431111"/>
              <a:ext cx="2355110" cy="5862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23992" y="6489524"/>
            <a:ext cx="2126539" cy="580903"/>
            <a:chOff x="1923992" y="6489524"/>
            <a:chExt cx="2126539" cy="5809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23992" y="6489524"/>
              <a:ext cx="2126539" cy="5809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13300" y="4196367"/>
            <a:ext cx="6171429" cy="3112714"/>
            <a:chOff x="9613300" y="4196367"/>
            <a:chExt cx="6171429" cy="3112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3300" y="4196367"/>
              <a:ext cx="6171429" cy="311271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76287" y="3027192"/>
            <a:ext cx="3807785" cy="6572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2022-07-01T09:39:58Z</dcterms:created>
  <dcterms:modified xsi:type="dcterms:W3CDTF">2022-07-01T09:39:58Z</dcterms:modified>
</cp:coreProperties>
</file>